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1" r:id="rId2"/>
    <p:sldId id="326" r:id="rId3"/>
    <p:sldId id="257" r:id="rId4"/>
    <p:sldId id="301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305" r:id="rId15"/>
    <p:sldId id="275" r:id="rId16"/>
    <p:sldId id="302" r:id="rId17"/>
    <p:sldId id="303" r:id="rId18"/>
    <p:sldId id="304" r:id="rId19"/>
    <p:sldId id="263" r:id="rId20"/>
    <p:sldId id="258" r:id="rId21"/>
    <p:sldId id="262" r:id="rId22"/>
    <p:sldId id="274" r:id="rId23"/>
    <p:sldId id="328" r:id="rId24"/>
    <p:sldId id="327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24" r:id="rId48"/>
    <p:sldId id="325" r:id="rId49"/>
    <p:sldId id="318" r:id="rId50"/>
    <p:sldId id="299" r:id="rId51"/>
    <p:sldId id="264" r:id="rId52"/>
    <p:sldId id="330" r:id="rId53"/>
    <p:sldId id="329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17" r:id="rId64"/>
    <p:sldId id="340" r:id="rId65"/>
    <p:sldId id="306" r:id="rId66"/>
    <p:sldId id="307" r:id="rId67"/>
    <p:sldId id="308" r:id="rId68"/>
    <p:sldId id="309" r:id="rId69"/>
    <p:sldId id="310" r:id="rId70"/>
    <p:sldId id="319" r:id="rId71"/>
    <p:sldId id="320" r:id="rId72"/>
    <p:sldId id="321" r:id="rId73"/>
    <p:sldId id="322" r:id="rId74"/>
    <p:sldId id="311" r:id="rId75"/>
    <p:sldId id="312" r:id="rId76"/>
    <p:sldId id="323" r:id="rId77"/>
    <p:sldId id="313" r:id="rId78"/>
    <p:sldId id="314" r:id="rId79"/>
    <p:sldId id="315" r:id="rId80"/>
    <p:sldId id="316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63" r:id="rId100"/>
    <p:sldId id="364" r:id="rId101"/>
    <p:sldId id="360" r:id="rId102"/>
    <p:sldId id="361" r:id="rId103"/>
    <p:sldId id="381" r:id="rId104"/>
    <p:sldId id="359" r:id="rId105"/>
    <p:sldId id="365" r:id="rId106"/>
    <p:sldId id="366" r:id="rId107"/>
    <p:sldId id="367" r:id="rId108"/>
    <p:sldId id="368" r:id="rId109"/>
    <p:sldId id="374" r:id="rId110"/>
    <p:sldId id="369" r:id="rId111"/>
    <p:sldId id="382" r:id="rId112"/>
    <p:sldId id="370" r:id="rId113"/>
    <p:sldId id="371" r:id="rId114"/>
    <p:sldId id="372" r:id="rId115"/>
    <p:sldId id="373" r:id="rId116"/>
    <p:sldId id="375" r:id="rId117"/>
    <p:sldId id="376" r:id="rId118"/>
    <p:sldId id="383" r:id="rId119"/>
    <p:sldId id="377" r:id="rId120"/>
    <p:sldId id="378" r:id="rId121"/>
    <p:sldId id="379" r:id="rId122"/>
    <p:sldId id="384" r:id="rId123"/>
    <p:sldId id="396" r:id="rId124"/>
    <p:sldId id="398" r:id="rId125"/>
    <p:sldId id="397" r:id="rId126"/>
    <p:sldId id="380" r:id="rId127"/>
    <p:sldId id="385" r:id="rId128"/>
    <p:sldId id="399" r:id="rId129"/>
    <p:sldId id="386" r:id="rId130"/>
    <p:sldId id="387" r:id="rId131"/>
    <p:sldId id="388" r:id="rId132"/>
    <p:sldId id="389" r:id="rId133"/>
    <p:sldId id="400" r:id="rId134"/>
    <p:sldId id="390" r:id="rId135"/>
    <p:sldId id="391" r:id="rId136"/>
    <p:sldId id="392" r:id="rId137"/>
    <p:sldId id="393" r:id="rId138"/>
    <p:sldId id="394" r:id="rId139"/>
    <p:sldId id="395" r:id="rId140"/>
    <p:sldId id="401" r:id="rId141"/>
    <p:sldId id="403" r:id="rId142"/>
    <p:sldId id="404" r:id="rId143"/>
    <p:sldId id="405" r:id="rId144"/>
    <p:sldId id="402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  <p:sldId id="418" r:id="rId158"/>
    <p:sldId id="419" r:id="rId159"/>
    <p:sldId id="420" r:id="rId160"/>
    <p:sldId id="421" r:id="rId161"/>
    <p:sldId id="422" r:id="rId162"/>
    <p:sldId id="423" r:id="rId163"/>
    <p:sldId id="424" r:id="rId164"/>
    <p:sldId id="425" r:id="rId165"/>
    <p:sldId id="426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6" r:id="rId176"/>
    <p:sldId id="437" r:id="rId177"/>
    <p:sldId id="438" r:id="rId178"/>
    <p:sldId id="440" r:id="rId179"/>
    <p:sldId id="441" r:id="rId180"/>
    <p:sldId id="442" r:id="rId181"/>
    <p:sldId id="443" r:id="rId182"/>
    <p:sldId id="444" r:id="rId183"/>
    <p:sldId id="445" r:id="rId184"/>
    <p:sldId id="446" r:id="rId185"/>
    <p:sldId id="461" r:id="rId186"/>
    <p:sldId id="463" r:id="rId187"/>
    <p:sldId id="464" r:id="rId188"/>
    <p:sldId id="465" r:id="rId189"/>
    <p:sldId id="447" r:id="rId190"/>
    <p:sldId id="448" r:id="rId191"/>
    <p:sldId id="449" r:id="rId192"/>
    <p:sldId id="450" r:id="rId193"/>
    <p:sldId id="466" r:id="rId194"/>
    <p:sldId id="451" r:id="rId195"/>
    <p:sldId id="452" r:id="rId196"/>
    <p:sldId id="453" r:id="rId197"/>
    <p:sldId id="454" r:id="rId198"/>
    <p:sldId id="455" r:id="rId199"/>
    <p:sldId id="456" r:id="rId200"/>
    <p:sldId id="458" r:id="rId201"/>
    <p:sldId id="457" r:id="rId202"/>
    <p:sldId id="459" r:id="rId203"/>
    <p:sldId id="467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80" r:id="rId217"/>
    <p:sldId id="481" r:id="rId2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1 and 2" id="{E828FC5D-36CD-4CE6-A956-C5DCBF8D76EA}">
          <p14:sldIdLst>
            <p14:sldId id="261"/>
            <p14:sldId id="326"/>
            <p14:sldId id="257"/>
            <p14:sldId id="301"/>
            <p14:sldId id="260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305"/>
            <p14:sldId id="275"/>
            <p14:sldId id="302"/>
            <p14:sldId id="303"/>
            <p14:sldId id="304"/>
            <p14:sldId id="263"/>
            <p14:sldId id="258"/>
            <p14:sldId id="262"/>
            <p14:sldId id="274"/>
            <p14:sldId id="328"/>
            <p14:sldId id="327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Module 3" id="{BF0B1889-8EE5-45CF-A839-404ECBF17BD8}">
          <p14:sldIdLst>
            <p14:sldId id="324"/>
            <p14:sldId id="325"/>
            <p14:sldId id="318"/>
            <p14:sldId id="299"/>
            <p14:sldId id="264"/>
            <p14:sldId id="330"/>
            <p14:sldId id="329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17"/>
            <p14:sldId id="340"/>
            <p14:sldId id="306"/>
            <p14:sldId id="307"/>
            <p14:sldId id="308"/>
            <p14:sldId id="309"/>
            <p14:sldId id="310"/>
            <p14:sldId id="319"/>
            <p14:sldId id="320"/>
            <p14:sldId id="321"/>
            <p14:sldId id="322"/>
            <p14:sldId id="311"/>
            <p14:sldId id="312"/>
            <p14:sldId id="323"/>
            <p14:sldId id="313"/>
            <p14:sldId id="314"/>
            <p14:sldId id="315"/>
            <p14:sldId id="316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63"/>
            <p14:sldId id="364"/>
            <p14:sldId id="360"/>
            <p14:sldId id="361"/>
            <p14:sldId id="381"/>
            <p14:sldId id="359"/>
            <p14:sldId id="365"/>
            <p14:sldId id="366"/>
            <p14:sldId id="367"/>
            <p14:sldId id="368"/>
            <p14:sldId id="374"/>
            <p14:sldId id="369"/>
            <p14:sldId id="382"/>
            <p14:sldId id="370"/>
            <p14:sldId id="371"/>
            <p14:sldId id="372"/>
            <p14:sldId id="373"/>
            <p14:sldId id="375"/>
            <p14:sldId id="376"/>
            <p14:sldId id="383"/>
            <p14:sldId id="377"/>
            <p14:sldId id="378"/>
            <p14:sldId id="379"/>
            <p14:sldId id="384"/>
            <p14:sldId id="396"/>
            <p14:sldId id="398"/>
            <p14:sldId id="397"/>
            <p14:sldId id="380"/>
            <p14:sldId id="385"/>
            <p14:sldId id="399"/>
            <p14:sldId id="386"/>
            <p14:sldId id="387"/>
            <p14:sldId id="388"/>
            <p14:sldId id="389"/>
            <p14:sldId id="400"/>
            <p14:sldId id="390"/>
            <p14:sldId id="391"/>
            <p14:sldId id="392"/>
            <p14:sldId id="393"/>
            <p14:sldId id="394"/>
            <p14:sldId id="395"/>
            <p14:sldId id="401"/>
            <p14:sldId id="403"/>
            <p14:sldId id="404"/>
            <p14:sldId id="405"/>
            <p14:sldId id="402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40"/>
            <p14:sldId id="441"/>
            <p14:sldId id="442"/>
            <p14:sldId id="443"/>
            <p14:sldId id="444"/>
            <p14:sldId id="445"/>
            <p14:sldId id="446"/>
          </p14:sldIdLst>
        </p14:section>
        <p14:section name="Untitled Section" id="{1A46EEC9-3B17-46CE-B01C-7817210F8CBC}">
          <p14:sldIdLst>
            <p14:sldId id="461"/>
            <p14:sldId id="463"/>
            <p14:sldId id="464"/>
            <p14:sldId id="465"/>
            <p14:sldId id="447"/>
            <p14:sldId id="448"/>
            <p14:sldId id="449"/>
            <p14:sldId id="450"/>
            <p14:sldId id="466"/>
            <p14:sldId id="451"/>
            <p14:sldId id="452"/>
            <p14:sldId id="453"/>
            <p14:sldId id="454"/>
            <p14:sldId id="455"/>
            <p14:sldId id="456"/>
            <p14:sldId id="458"/>
            <p14:sldId id="457"/>
            <p14:sldId id="459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2" d="100"/>
          <a:sy n="112" d="100"/>
        </p:scale>
        <p:origin x="-73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63F10244-4647-4070-AFCF-66C49E59F3B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ECC3ADA-FCEB-4C63-B160-8D72A7515EF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docs/ts/latest/guide/pipes.html" TargetMode="External"/><Relationship Id="rId2" Type="http://schemas.openxmlformats.org/officeDocument/2006/relationships/hyperlink" Target="https://angular.io/docs/ts/latest/api/#!?query=pip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mbed.plnkr.co/?show=preview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docs/handbook/basic-types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325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Angular 2 Training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By Gopi</a:t>
            </a:r>
            <a:endParaRPr lang="en-US" sz="4400" dirty="0">
              <a:solidFill>
                <a:srgbClr val="CC6600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0" indent="0" algn="ctr">
              <a:buNone/>
            </a:pPr>
            <a:endParaRPr lang="en-US" sz="4400" dirty="0">
              <a:solidFill>
                <a:srgbClr val="CC6600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Consolidated from multiple source</a:t>
            </a:r>
          </a:p>
        </p:txBody>
      </p:sp>
    </p:spTree>
    <p:extLst>
      <p:ext uri="{BB962C8B-B14F-4D97-AF65-F5344CB8AC3E}">
        <p14:creationId xmlns:p14="http://schemas.microsoft.com/office/powerpoint/2010/main" val="16011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914400"/>
            <a:ext cx="716120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3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6829774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4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229600" cy="32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33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9600" cy="385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8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229600" cy="374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41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229600" cy="419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9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229600" cy="275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28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229600" cy="305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55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229600" cy="305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1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395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72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88976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87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990600"/>
            <a:ext cx="6835799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14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05456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34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In Pipes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Mostly used pipes : Date, Currency, Decimal, Lowercase, uppercase, </a:t>
            </a:r>
            <a:r>
              <a:rPr lang="en-US" dirty="0" err="1" smtClean="0"/>
              <a:t>PercentPipe</a:t>
            </a:r>
            <a:r>
              <a:rPr lang="en-US" dirty="0" smtClean="0"/>
              <a:t>, </a:t>
            </a:r>
            <a:r>
              <a:rPr lang="en-US" dirty="0" err="1" smtClean="0"/>
              <a:t>Async</a:t>
            </a:r>
            <a:r>
              <a:rPr lang="en-US" dirty="0" smtClean="0"/>
              <a:t> Pipe, </a:t>
            </a:r>
            <a:r>
              <a:rPr lang="en-US" dirty="0" err="1" smtClean="0"/>
              <a:t>Json</a:t>
            </a:r>
            <a:endParaRPr lang="en-US" dirty="0" smtClean="0"/>
          </a:p>
          <a:p>
            <a:r>
              <a:rPr lang="en-US" dirty="0" smtClean="0"/>
              <a:t>List of Pipes :</a:t>
            </a:r>
          </a:p>
          <a:p>
            <a:r>
              <a:rPr lang="en-US" dirty="0">
                <a:hlinkClick r:id="rId2"/>
              </a:rPr>
              <a:t>https://angular.io/docs/ts/latest/api/#!?</a:t>
            </a:r>
            <a:r>
              <a:rPr lang="en-US" dirty="0" smtClean="0">
                <a:hlinkClick r:id="rId2"/>
              </a:rPr>
              <a:t>query=pipe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Ref 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angular.io/docs/ts/latest/guide/pipes.html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 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https://embed.plnkr.co/?</a:t>
            </a:r>
            <a:r>
              <a:rPr lang="en-US" dirty="0" smtClean="0">
                <a:hlinkClick r:id="rId4"/>
              </a:rPr>
              <a:t>show=preview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229600" cy="394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5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7" y="2362200"/>
            <a:ext cx="8229600" cy="413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229600" cy="373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10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229600" cy="416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43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229600" cy="220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3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229600" cy="35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8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8229600" cy="393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4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229600" cy="380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69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762000"/>
            <a:ext cx="791815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8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981921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68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54949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5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2149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80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06" y="4572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NGClass</a:t>
            </a:r>
            <a:endParaRPr lang="en-US" dirty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7" y="1828800"/>
            <a:ext cx="8037513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07" y="4038600"/>
            <a:ext cx="7904163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51906" y="1371600"/>
            <a:ext cx="831109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90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NG Style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7266667" cy="20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1906" y="1371600"/>
            <a:ext cx="831109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0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066800"/>
          </a:xfrm>
        </p:spPr>
        <p:txBody>
          <a:bodyPr/>
          <a:lstStyle/>
          <a:p>
            <a:r>
              <a:rPr lang="en-US" dirty="0" smtClean="0"/>
              <a:t>After </a:t>
            </a:r>
            <a:r>
              <a:rPr lang="en-US" dirty="0" err="1" smtClean="0"/>
              <a:t>NGClass</a:t>
            </a:r>
            <a:r>
              <a:rPr lang="en-US" dirty="0" smtClean="0"/>
              <a:t> applied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885715" cy="424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1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01258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20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795728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4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229600" cy="235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4419600"/>
            <a:ext cx="6401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https://angular.io/docs/ts/latest/guide/lifecycle-hooks.html</a:t>
            </a:r>
          </a:p>
        </p:txBody>
      </p:sp>
    </p:spTree>
    <p:extLst>
      <p:ext uri="{BB962C8B-B14F-4D97-AF65-F5344CB8AC3E}">
        <p14:creationId xmlns:p14="http://schemas.microsoft.com/office/powerpoint/2010/main" val="25240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229600" cy="418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6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914400"/>
            <a:ext cx="798668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3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933071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58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924934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94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229600" cy="190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59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0"/>
            <a:ext cx="5520447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50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229600" cy="425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229600" cy="384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2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229600" cy="418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59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229600" cy="410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76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229600" cy="410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2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229600" cy="400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1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parajita" panose="020B0604020202020204" pitchFamily="34" charset="0"/>
                <a:cs typeface="Aparajita" panose="020B0604020202020204" pitchFamily="34" charset="0"/>
              </a:rPr>
              <a:t>About Modules</a:t>
            </a:r>
            <a:endParaRPr lang="en-US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3605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9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229600" cy="401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94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229600" cy="347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93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8229600" cy="371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7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0"/>
            <a:ext cx="5601424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8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229600" cy="3975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0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4030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38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9600" cy="3696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53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229600" cy="360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4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150566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8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371600"/>
            <a:ext cx="680300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9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358534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27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75885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94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8229600" cy="366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229600" cy="382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502645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4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8023851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2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12011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7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083784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3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8229600" cy="429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6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229600" cy="404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56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229600" cy="423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09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8229600" cy="356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18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229600" cy="137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08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5" y="1143000"/>
            <a:ext cx="775537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7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60269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390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91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72527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1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09600"/>
            <a:ext cx="706425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11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93236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53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82296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0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8229600" cy="428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03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546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5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8229600" cy="385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61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6845271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47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7940731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6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22443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0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7981949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2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108959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1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229600" cy="407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0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90450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5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364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229600" cy="328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0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05149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0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588860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8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91403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6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14259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36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813542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1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229600" cy="381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45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838200"/>
          </a:xfrm>
        </p:spPr>
        <p:txBody>
          <a:bodyPr/>
          <a:lstStyle/>
          <a:p>
            <a:r>
              <a:rPr lang="en-US" dirty="0" smtClean="0"/>
              <a:t>Routes for Root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47800"/>
            <a:ext cx="5495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4267200"/>
            <a:ext cx="39909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8229600" cy="191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0"/>
            <a:ext cx="4495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53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Load Routes for Early Load feature Modules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2511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Import feature routing module(Dashboard Routing Module)  to Feature Module(Dashboard Module) and import feature module(</a:t>
            </a:r>
            <a:r>
              <a:rPr lang="en-US" sz="1400" dirty="0" err="1" smtClean="0"/>
              <a:t>DashboardModule</a:t>
            </a:r>
            <a:r>
              <a:rPr lang="en-US" sz="1400" dirty="0" smtClean="0"/>
              <a:t>) to App Module.</a:t>
            </a:r>
            <a:endParaRPr lang="en-US" sz="1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33" y="2032000"/>
            <a:ext cx="618476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83001"/>
            <a:ext cx="4648200" cy="175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6" y="3910646"/>
            <a:ext cx="3793006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533400" y="1371600"/>
            <a:ext cx="80772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6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Lazy Load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25112"/>
          </a:xfrm>
        </p:spPr>
        <p:txBody>
          <a:bodyPr/>
          <a:lstStyle/>
          <a:p>
            <a:r>
              <a:rPr lang="en-US" sz="1600" dirty="0" smtClean="0"/>
              <a:t>Modules will be loaded on demand, </a:t>
            </a:r>
          </a:p>
          <a:p>
            <a:r>
              <a:rPr lang="en-US" sz="1600" dirty="0" smtClean="0"/>
              <a:t>Modules wont be part of App Module. </a:t>
            </a:r>
            <a:endParaRPr lang="en-US" sz="1600" dirty="0"/>
          </a:p>
          <a:p>
            <a:r>
              <a:rPr lang="en-US" sz="1600" dirty="0" smtClean="0"/>
              <a:t>Feature modules will get loaded to system, based on router link action.</a:t>
            </a:r>
          </a:p>
          <a:p>
            <a:r>
              <a:rPr lang="en-US" sz="1600" dirty="0" smtClean="0"/>
              <a:t>Declare Lazy load routing modules using </a:t>
            </a:r>
            <a:r>
              <a:rPr lang="en-US" sz="1600" dirty="0" err="1" smtClean="0"/>
              <a:t>LoadChildren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Define routing </a:t>
            </a:r>
            <a:r>
              <a:rPr lang="en-US" sz="1600" dirty="0" err="1" smtClean="0"/>
              <a:t>compoents</a:t>
            </a:r>
            <a:r>
              <a:rPr lang="en-US" sz="1600" dirty="0" smtClean="0"/>
              <a:t> as part of Routing Module and Import to Feature Module(Lazy Load Feature Module)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57" y="3733800"/>
            <a:ext cx="784488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33400" y="1600200"/>
            <a:ext cx="80772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4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Child Routes with Lazy Load Routes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8229600" cy="259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00" y="1447800"/>
            <a:ext cx="80772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" y="1744133"/>
            <a:ext cx="82296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Children routes cant have </a:t>
            </a:r>
            <a:r>
              <a:rPr lang="en-US" dirty="0" err="1" smtClean="0"/>
              <a:t>redirectTo</a:t>
            </a:r>
            <a:r>
              <a:rPr lang="en-US" dirty="0" smtClean="0"/>
              <a:t> </a:t>
            </a:r>
          </a:p>
          <a:p>
            <a:r>
              <a:rPr lang="en-US" dirty="0" smtClean="0"/>
              <a:t>Children routes can have lazy load routes</a:t>
            </a:r>
          </a:p>
          <a:p>
            <a:r>
              <a:rPr lang="en-US" b="1" dirty="0" smtClean="0"/>
              <a:t>For all Routings precedence has to be followed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13872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7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arajita" panose="020B0604020202020204" pitchFamily="34" charset="0"/>
                <a:cs typeface="Aparajita" panose="020B0604020202020204" pitchFamily="34" charset="0"/>
              </a:rPr>
              <a:t>Angular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</a:t>
            </a:r>
            <a:r>
              <a:rPr lang="en-US" dirty="0">
                <a:latin typeface="Aparajita" panose="020B0604020202020204" pitchFamily="34" charset="0"/>
                <a:cs typeface="Aparajita" panose="020B0604020202020204" pitchFamily="34" charset="0"/>
              </a:rPr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Introduction to Angular Application</a:t>
            </a:r>
          </a:p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Introduction to Angular Components</a:t>
            </a:r>
          </a:p>
          <a:p>
            <a:pPr lvl="1"/>
            <a:r>
              <a:rPr lang="en-US" sz="2400" dirty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Introduction to Angular </a:t>
            </a:r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Modules</a:t>
            </a:r>
          </a:p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Templates, Interpolation, Directives</a:t>
            </a:r>
          </a:p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Databinding, Pipes, NG Style, NG Class</a:t>
            </a:r>
          </a:p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Nested Components</a:t>
            </a:r>
          </a:p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Services and Dependency Injection</a:t>
            </a:r>
          </a:p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Retrieving data using HTTP </a:t>
            </a:r>
          </a:p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Navigation and Routing,</a:t>
            </a:r>
          </a:p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Forms and Validations,</a:t>
            </a:r>
          </a:p>
          <a:p>
            <a:pPr lvl="1"/>
            <a:r>
              <a:rPr lang="en-US" sz="2400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Angular Guards</a:t>
            </a:r>
          </a:p>
          <a:p>
            <a:endParaRPr lang="en-US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023126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4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8229600" cy="366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2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33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5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Route </a:t>
            </a:r>
            <a:r>
              <a:rPr lang="en-US" dirty="0" err="1" smtClean="0"/>
              <a:t>Params</a:t>
            </a:r>
            <a:r>
              <a:rPr lang="en-US" dirty="0" smtClean="0"/>
              <a:t> Recommended option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95600"/>
            <a:ext cx="7057143" cy="123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" y="2133600"/>
            <a:ext cx="6076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27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9600" cy="300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39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9600" cy="427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0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9600" cy="391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2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340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8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17097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59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8018066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023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Angular</a:t>
            </a:r>
          </a:p>
          <a:p>
            <a:r>
              <a:rPr lang="en-US" dirty="0"/>
              <a:t>Why Angular </a:t>
            </a:r>
            <a:r>
              <a:rPr lang="en-US" dirty="0" smtClean="0"/>
              <a:t>2</a:t>
            </a:r>
          </a:p>
          <a:p>
            <a:r>
              <a:rPr lang="en-US" dirty="0" smtClean="0"/>
              <a:t>Language Selection</a:t>
            </a:r>
          </a:p>
          <a:p>
            <a:r>
              <a:rPr lang="en-US" dirty="0" smtClean="0"/>
              <a:t>IDE Selection</a:t>
            </a:r>
          </a:p>
          <a:p>
            <a:r>
              <a:rPr lang="en-US" dirty="0" smtClean="0"/>
              <a:t>About Modules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143000"/>
            <a:ext cx="8229600" cy="36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42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229600" cy="41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6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81055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2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229600" cy="398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7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229600" cy="132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5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14400"/>
            <a:ext cx="5786721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0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395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3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139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2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229600" cy="392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7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229600" cy="422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9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8067149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6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762000"/>
            <a:ext cx="781730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9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229600" cy="402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1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229600" cy="381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2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10432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0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04322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788"/>
            <a:ext cx="9713913" cy="644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0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882076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1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0"/>
            <a:ext cx="578199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43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40763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7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0"/>
            <a:ext cx="8229600" cy="432511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6000" dirty="0" smtClean="0">
                <a:solidFill>
                  <a:srgbClr val="0070C0"/>
                </a:solidFill>
              </a:rPr>
              <a:t>Thank You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990600"/>
            <a:ext cx="8229600" cy="402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93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parajita" panose="020B0604020202020204" pitchFamily="34" charset="0"/>
                <a:cs typeface="Aparajita" panose="020B0604020202020204" pitchFamily="34" charset="0"/>
              </a:rPr>
              <a:t>Module Overview</a:t>
            </a:r>
            <a:endParaRPr lang="en-US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What is Component</a:t>
            </a:r>
          </a:p>
          <a:p>
            <a:r>
              <a:rPr lang="en-US" dirty="0" smtClean="0">
                <a:solidFill>
                  <a:srgbClr val="FF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Creating the Component Class</a:t>
            </a:r>
          </a:p>
          <a:p>
            <a:r>
              <a:rPr lang="en-US" dirty="0" smtClean="0">
                <a:solidFill>
                  <a:srgbClr val="FF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Defining Metadata With Decorator</a:t>
            </a:r>
          </a:p>
          <a:p>
            <a:r>
              <a:rPr lang="en-US" dirty="0" smtClean="0">
                <a:solidFill>
                  <a:srgbClr val="FF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Importing what we need</a:t>
            </a:r>
          </a:p>
          <a:p>
            <a:r>
              <a:rPr lang="en-US" dirty="0" smtClean="0">
                <a:solidFill>
                  <a:srgbClr val="FF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Bootstrapping our app component.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219200"/>
            <a:ext cx="8229600" cy="403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6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914400"/>
            <a:ext cx="8229600" cy="394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32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838200"/>
            <a:ext cx="7179949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08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990600"/>
            <a:ext cx="7112489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05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990600"/>
            <a:ext cx="7359301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1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838200"/>
            <a:ext cx="8229600" cy="408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07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066800"/>
            <a:ext cx="8229600" cy="299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61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066800"/>
            <a:ext cx="8229600" cy="348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6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066800"/>
            <a:ext cx="8229600" cy="400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8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990600"/>
            <a:ext cx="8229600" cy="418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1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990600"/>
            <a:ext cx="7493524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1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990600"/>
            <a:ext cx="8229600" cy="409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11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762000"/>
            <a:ext cx="8229600" cy="384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0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143000"/>
            <a:ext cx="8229600" cy="289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1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990600"/>
            <a:ext cx="8229600" cy="396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1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914400"/>
            <a:ext cx="8229600" cy="385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0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420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9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066800"/>
            <a:ext cx="8229600" cy="394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8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990600"/>
            <a:ext cx="8169914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30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838200"/>
            <a:ext cx="7779161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3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143000"/>
            <a:ext cx="7985489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5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066800"/>
            <a:ext cx="8229600" cy="381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6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914400"/>
            <a:ext cx="8229600" cy="406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85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500549"/>
            <a:ext cx="8229600" cy="382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9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go to Sample Application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2057400"/>
            <a:ext cx="80010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92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372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5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229600" cy="378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2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990600"/>
            <a:ext cx="8208497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3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 (Headings)"/>
              </a:rPr>
              <a:t>Typescript Basics</a:t>
            </a:r>
            <a:endParaRPr lang="en-US" dirty="0">
              <a:latin typeface="Trebuchet MS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>
                <a:latin typeface="Trebuchet MS (Headings)"/>
              </a:rPr>
              <a:t>	</a:t>
            </a:r>
            <a:endParaRPr lang="en-US" dirty="0">
              <a:latin typeface="Trebuchet MS (Headings)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2133600"/>
            <a:ext cx="84582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3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Typescript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Basic Types : Boolean, Number, String, Array, Tuple, Void, Null and Undefined, </a:t>
            </a:r>
          </a:p>
          <a:p>
            <a:pPr marL="313182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Type Assertions, Variable Declarations,  </a:t>
            </a:r>
            <a:r>
              <a:rPr lang="en-US" sz="1800" dirty="0" err="1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Var</a:t>
            </a: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, Let, </a:t>
            </a:r>
            <a:r>
              <a:rPr lang="en-US" sz="1800" dirty="0" err="1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Const</a:t>
            </a: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, Optional </a:t>
            </a:r>
            <a:r>
              <a:rPr lang="en-US" sz="1800" dirty="0" err="1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Param</a:t>
            </a:r>
            <a:endParaRPr lang="en-US" sz="1800" dirty="0" smtClean="0">
              <a:solidFill>
                <a:srgbClr val="CC6600"/>
              </a:solidFill>
              <a:ea typeface="SimSun-ExtB" panose="02010609060101010101" pitchFamily="49" charset="-122"/>
              <a:cs typeface="Aparajita" panose="020B0604020202020204" pitchFamily="34" charset="0"/>
            </a:endParaRPr>
          </a:p>
          <a:p>
            <a:pPr marL="313182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Interfaces, Classes, Inheritances, functions, this, Generics, </a:t>
            </a:r>
            <a:r>
              <a:rPr lang="en-US" sz="1800" dirty="0" err="1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enum</a:t>
            </a: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,</a:t>
            </a:r>
          </a:p>
          <a:p>
            <a:pPr marL="313182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For—of , for –in </a:t>
            </a:r>
          </a:p>
          <a:p>
            <a:pPr marL="313182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Modules, </a:t>
            </a:r>
          </a:p>
          <a:p>
            <a:pPr marL="313182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Export interface, objects, class, Export with alias, export * </a:t>
            </a:r>
          </a:p>
          <a:p>
            <a:pPr marL="313182" indent="-28575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rgbClr val="CC6600"/>
                </a:solidFill>
                <a:ea typeface="SimSun-ExtB" panose="02010609060101010101" pitchFamily="49" charset="-122"/>
                <a:cs typeface="Aparajita" panose="020B0604020202020204" pitchFamily="34" charset="0"/>
              </a:rPr>
              <a:t>Import , Import alias , import *</a:t>
            </a:r>
          </a:p>
          <a:p>
            <a:endParaRPr lang="en-US" dirty="0">
              <a:latin typeface="Trebuchet MS (Headings)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229600" cy="401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3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4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0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229600" cy="342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08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40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7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413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2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229600" cy="371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8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4125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5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165777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26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anose="02050604050505020204" pitchFamily="18" charset="0"/>
                <a:cs typeface="Times New Roman" panose="02020603050405020304" pitchFamily="18" charset="0"/>
              </a:rPr>
              <a:t>Angular 2 - Start</a:t>
            </a:r>
            <a:endParaRPr lang="en-US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Selecting a Language </a:t>
            </a:r>
          </a:p>
          <a:p>
            <a:r>
              <a:rPr lang="en-US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IDE Editor</a:t>
            </a:r>
          </a:p>
          <a:p>
            <a:r>
              <a:rPr lang="en-US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Setting up environment</a:t>
            </a:r>
          </a:p>
          <a:p>
            <a:r>
              <a:rPr lang="en-US" dirty="0" smtClean="0">
                <a:solidFill>
                  <a:srgbClr val="CC66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About Modules</a:t>
            </a:r>
            <a:endParaRPr lang="en-US" dirty="0">
              <a:solidFill>
                <a:srgbClr val="CC6600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966697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21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229600" cy="393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78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229600" cy="408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0"/>
            <a:ext cx="50292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8267" y="6336268"/>
            <a:ext cx="692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hlinkClick r:id="rId3"/>
              </a:rPr>
              <a:t>https://www.typescriptlang.org/docs/handbook/basic-types.html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1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9600" cy="389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12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rebuchet MS (Headings)"/>
              </a:rPr>
              <a:t/>
            </a:r>
            <a:br>
              <a:rPr lang="en-US" dirty="0">
                <a:latin typeface="Trebuchet MS (Headings)"/>
              </a:rPr>
            </a:br>
            <a:r>
              <a:rPr lang="en-US" dirty="0">
                <a:latin typeface="Trebuchet MS (Headings)"/>
              </a:rPr>
              <a:t> Templates, Interpolation, and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831336"/>
          </a:xfrm>
        </p:spPr>
        <p:txBody>
          <a:bodyPr/>
          <a:lstStyle/>
          <a:p>
            <a:r>
              <a:rPr lang="en-US" dirty="0"/>
              <a:t>https://angular.io/docs/ts/latest/guide/template-syntax.html</a:t>
            </a:r>
          </a:p>
          <a:p>
            <a:endParaRPr lang="en-US" dirty="0">
              <a:latin typeface="Trebuchet MS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87623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9600" cy="288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38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229600" cy="312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2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635011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3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8229600" cy="422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5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762000"/>
            <a:ext cx="8229600" cy="422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6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229600" cy="3853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4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229600" cy="35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9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229600" cy="42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95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229600" cy="42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8229600" cy="335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6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229600" cy="29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3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300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606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14400"/>
            <a:ext cx="5929349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3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14400"/>
            <a:ext cx="479658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6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381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22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990600"/>
            <a:ext cx="8229600" cy="358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84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229600" cy="38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67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367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8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229600" cy="3942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74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229600" cy="42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65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229600" cy="364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9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229600" cy="372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0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229600" cy="386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9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229600" cy="424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0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393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345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9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914400"/>
            <a:ext cx="8229600" cy="389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1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229600" cy="374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85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229600" cy="282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02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229600" cy="400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5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229600" cy="341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92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807212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0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229600" cy="425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64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799349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83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229600" cy="385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38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229600" cy="385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57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229600" cy="236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8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8966</TotalTime>
  <Words>371</Words>
  <Application>Microsoft Office PowerPoint</Application>
  <PresentationFormat>On-screen Show (4:3)</PresentationFormat>
  <Paragraphs>75</Paragraphs>
  <Slides>217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217</vt:i4>
      </vt:variant>
    </vt:vector>
  </HeadingPairs>
  <TitlesOfParts>
    <vt:vector size="218" baseType="lpstr">
      <vt:lpstr>Urban</vt:lpstr>
      <vt:lpstr>PowerPoint Presentation</vt:lpstr>
      <vt:lpstr>Module Overview</vt:lpstr>
      <vt:lpstr>PowerPoint Presentation</vt:lpstr>
      <vt:lpstr>PowerPoint Presentation</vt:lpstr>
      <vt:lpstr>PowerPoint Presentation</vt:lpstr>
      <vt:lpstr>Angular 2 - 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Modules</vt:lpstr>
      <vt:lpstr>PowerPoint Presentation</vt:lpstr>
      <vt:lpstr>PowerPoint Presentation</vt:lpstr>
      <vt:lpstr>PowerPoint Presentation</vt:lpstr>
      <vt:lpstr>PowerPoint Presentation</vt:lpstr>
      <vt:lpstr>Angular Concepts</vt:lpstr>
      <vt:lpstr>PowerPoint Presentation</vt:lpstr>
      <vt:lpstr>PowerPoint Presentation</vt:lpstr>
      <vt:lpstr>PowerPoint Presentation</vt:lpstr>
      <vt:lpstr>PowerPoint Presentation</vt:lpstr>
      <vt:lpstr>Module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go to Sample Application </vt:lpstr>
      <vt:lpstr>PowerPoint Presentation</vt:lpstr>
      <vt:lpstr>PowerPoint Presentation</vt:lpstr>
      <vt:lpstr>Typescript Basics</vt:lpstr>
      <vt:lpstr>Typescript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Templates, Interpolation, and Directives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Built In Pipes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NGClass</vt:lpstr>
      <vt:lpstr>NG Style </vt:lpstr>
      <vt:lpstr>After NGClass applied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Routes for Root</vt:lpstr>
      <vt:lpstr>Load Routes for Early Load feature Modules</vt:lpstr>
      <vt:lpstr>Lazy Load Modules</vt:lpstr>
      <vt:lpstr>Child Routes with Lazy Load Routes </vt:lpstr>
      <vt:lpstr>PowerPoint Presentation</vt:lpstr>
      <vt:lpstr>PowerPoint Presentation</vt:lpstr>
      <vt:lpstr>PowerPoint Presentation</vt:lpstr>
      <vt:lpstr>PowerPoint Presentation</vt:lpstr>
      <vt:lpstr>Route Params Recommended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MetLife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Annathambu, Gopi</dc:creator>
  <cp:lastModifiedBy>Annathambu, Gopi</cp:lastModifiedBy>
  <cp:revision>79</cp:revision>
  <dcterms:created xsi:type="dcterms:W3CDTF">2017-02-07T21:55:23Z</dcterms:created>
  <dcterms:modified xsi:type="dcterms:W3CDTF">2017-03-01T15:31:35Z</dcterms:modified>
</cp:coreProperties>
</file>